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-52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B7CA-F488-4FC0-BB33-4BD1BFA74ACD}" type="datetimeFigureOut">
              <a:rPr lang="uk-UA" smtClean="0"/>
              <a:t>26.04.2017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6D1A-97FA-4B92-973E-55FB71E146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11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B7CA-F488-4FC0-BB33-4BD1BFA74ACD}" type="datetimeFigureOut">
              <a:rPr lang="uk-UA" smtClean="0"/>
              <a:t>26.04.2017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6D1A-97FA-4B92-973E-55FB71E146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05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B7CA-F488-4FC0-BB33-4BD1BFA74ACD}" type="datetimeFigureOut">
              <a:rPr lang="uk-UA" smtClean="0"/>
              <a:t>26.04.2017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6D1A-97FA-4B92-973E-55FB71E146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117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B7CA-F488-4FC0-BB33-4BD1BFA74ACD}" type="datetimeFigureOut">
              <a:rPr lang="uk-UA" smtClean="0"/>
              <a:t>26.04.2017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6D1A-97FA-4B92-973E-55FB71E146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34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B7CA-F488-4FC0-BB33-4BD1BFA74ACD}" type="datetimeFigureOut">
              <a:rPr lang="uk-UA" smtClean="0"/>
              <a:t>26.04.2017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6D1A-97FA-4B92-973E-55FB71E146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61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B7CA-F488-4FC0-BB33-4BD1BFA74ACD}" type="datetimeFigureOut">
              <a:rPr lang="uk-UA" smtClean="0"/>
              <a:t>26.04.2017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6D1A-97FA-4B92-973E-55FB71E146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528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B7CA-F488-4FC0-BB33-4BD1BFA74ACD}" type="datetimeFigureOut">
              <a:rPr lang="uk-UA" smtClean="0"/>
              <a:t>26.04.2017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6D1A-97FA-4B92-973E-55FB71E146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383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B7CA-F488-4FC0-BB33-4BD1BFA74ACD}" type="datetimeFigureOut">
              <a:rPr lang="uk-UA" smtClean="0"/>
              <a:t>26.04.2017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6D1A-97FA-4B92-973E-55FB71E146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656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B7CA-F488-4FC0-BB33-4BD1BFA74ACD}" type="datetimeFigureOut">
              <a:rPr lang="uk-UA" smtClean="0"/>
              <a:t>26.04.2017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6D1A-97FA-4B92-973E-55FB71E146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87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B7CA-F488-4FC0-BB33-4BD1BFA74ACD}" type="datetimeFigureOut">
              <a:rPr lang="uk-UA" smtClean="0"/>
              <a:t>26.04.2017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6D1A-97FA-4B92-973E-55FB71E146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480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B7CA-F488-4FC0-BB33-4BD1BFA74ACD}" type="datetimeFigureOut">
              <a:rPr lang="uk-UA" smtClean="0"/>
              <a:t>26.04.2017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6D1A-97FA-4B92-973E-55FB71E146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298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B7CA-F488-4FC0-BB33-4BD1BFA74ACD}" type="datetimeFigureOut">
              <a:rPr lang="uk-UA" smtClean="0"/>
              <a:t>26.04.2017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6D1A-97FA-4B92-973E-55FB71E146F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718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ото Генеральний штаб ЗСУ / General Staff of the Armed Forces of Ukraine.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74" b="95536" l="4167" r="9702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248" y="327397"/>
            <a:ext cx="2019881" cy="201988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alpha val="63000"/>
              </a:schemeClr>
            </a:outerShdw>
          </a:effectLst>
        </p:spPr>
      </p:pic>
      <p:sp>
        <p:nvSpPr>
          <p:cNvPr id="6" name="Надпись 22"/>
          <p:cNvSpPr txBox="1">
            <a:spLocks noChangeArrowheads="1"/>
          </p:cNvSpPr>
          <p:nvPr/>
        </p:nvSpPr>
        <p:spPr bwMode="auto">
          <a:xfrm>
            <a:off x="2353235" y="2428775"/>
            <a:ext cx="9037483" cy="2905125"/>
          </a:xfrm>
          <a:custGeom>
            <a:avLst/>
            <a:gdLst>
              <a:gd name="connsiteX0" fmla="*/ 0 w 9229725"/>
              <a:gd name="connsiteY0" fmla="*/ 0 h 2352675"/>
              <a:gd name="connsiteX1" fmla="*/ 9229725 w 9229725"/>
              <a:gd name="connsiteY1" fmla="*/ 0 h 2352675"/>
              <a:gd name="connsiteX2" fmla="*/ 9229725 w 9229725"/>
              <a:gd name="connsiteY2" fmla="*/ 2352675 h 2352675"/>
              <a:gd name="connsiteX3" fmla="*/ 0 w 9229725"/>
              <a:gd name="connsiteY3" fmla="*/ 2352675 h 2352675"/>
              <a:gd name="connsiteX4" fmla="*/ 0 w 9229725"/>
              <a:gd name="connsiteY4" fmla="*/ 0 h 2352675"/>
              <a:gd name="connsiteX0" fmla="*/ 0 w 9229725"/>
              <a:gd name="connsiteY0" fmla="*/ 0 h 2905125"/>
              <a:gd name="connsiteX1" fmla="*/ 9229725 w 9229725"/>
              <a:gd name="connsiteY1" fmla="*/ 0 h 2905125"/>
              <a:gd name="connsiteX2" fmla="*/ 9229725 w 9229725"/>
              <a:gd name="connsiteY2" fmla="*/ 2352675 h 2905125"/>
              <a:gd name="connsiteX3" fmla="*/ 1295400 w 9229725"/>
              <a:gd name="connsiteY3" fmla="*/ 2905125 h 2905125"/>
              <a:gd name="connsiteX4" fmla="*/ 0 w 9229725"/>
              <a:gd name="connsiteY4" fmla="*/ 0 h 2905125"/>
              <a:gd name="connsiteX0" fmla="*/ 0 w 9229725"/>
              <a:gd name="connsiteY0" fmla="*/ 0 h 2905125"/>
              <a:gd name="connsiteX1" fmla="*/ 9229725 w 9229725"/>
              <a:gd name="connsiteY1" fmla="*/ 0 h 2905125"/>
              <a:gd name="connsiteX2" fmla="*/ 7219950 w 9229725"/>
              <a:gd name="connsiteY2" fmla="*/ 2771775 h 2905125"/>
              <a:gd name="connsiteX3" fmla="*/ 1295400 w 9229725"/>
              <a:gd name="connsiteY3" fmla="*/ 2905125 h 2905125"/>
              <a:gd name="connsiteX4" fmla="*/ 0 w 9229725"/>
              <a:gd name="connsiteY4" fmla="*/ 0 h 2905125"/>
              <a:gd name="connsiteX0" fmla="*/ 0 w 9229725"/>
              <a:gd name="connsiteY0" fmla="*/ 0 h 2905125"/>
              <a:gd name="connsiteX1" fmla="*/ 9229725 w 9229725"/>
              <a:gd name="connsiteY1" fmla="*/ 0 h 2905125"/>
              <a:gd name="connsiteX2" fmla="*/ 7172325 w 9229725"/>
              <a:gd name="connsiteY2" fmla="*/ 2867025 h 2905125"/>
              <a:gd name="connsiteX3" fmla="*/ 1295400 w 9229725"/>
              <a:gd name="connsiteY3" fmla="*/ 2905125 h 2905125"/>
              <a:gd name="connsiteX4" fmla="*/ 0 w 9229725"/>
              <a:gd name="connsiteY4" fmla="*/ 0 h 2905125"/>
              <a:gd name="connsiteX0" fmla="*/ 0 w 9229725"/>
              <a:gd name="connsiteY0" fmla="*/ 0 h 2905125"/>
              <a:gd name="connsiteX1" fmla="*/ 9229725 w 9229725"/>
              <a:gd name="connsiteY1" fmla="*/ 0 h 2905125"/>
              <a:gd name="connsiteX2" fmla="*/ 7143750 w 9229725"/>
              <a:gd name="connsiteY2" fmla="*/ 2876550 h 2905125"/>
              <a:gd name="connsiteX3" fmla="*/ 1295400 w 9229725"/>
              <a:gd name="connsiteY3" fmla="*/ 2905125 h 2905125"/>
              <a:gd name="connsiteX4" fmla="*/ 0 w 9229725"/>
              <a:gd name="connsiteY4" fmla="*/ 0 h 290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29725" h="2905125">
                <a:moveTo>
                  <a:pt x="0" y="0"/>
                </a:moveTo>
                <a:lnTo>
                  <a:pt x="9229725" y="0"/>
                </a:lnTo>
                <a:lnTo>
                  <a:pt x="7143750" y="2876550"/>
                </a:lnTo>
                <a:lnTo>
                  <a:pt x="1295400" y="290512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ts val="2600"/>
              </a:lnSpc>
              <a:spcAft>
                <a:spcPts val="800"/>
              </a:spcAft>
            </a:pPr>
            <a:r>
              <a:rPr lang="uk-UA" sz="4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Науково-практична конференція </a:t>
            </a:r>
            <a:endParaRPr lang="uk-UA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600"/>
              </a:lnSpc>
              <a:spcAft>
                <a:spcPts val="800"/>
              </a:spcAft>
            </a:pPr>
            <a:r>
              <a:rPr lang="uk-UA" sz="4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«Захист та безпека»</a:t>
            </a:r>
            <a:endParaRPr lang="uk-UA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600"/>
              </a:lnSpc>
              <a:spcAft>
                <a:spcPts val="800"/>
              </a:spcAft>
            </a:pPr>
            <a:r>
              <a:rPr lang="uk-UA" sz="4000" i="1" dirty="0">
                <a:solidFill>
                  <a:srgbClr val="E6691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600"/>
              </a:lnSpc>
              <a:spcAft>
                <a:spcPts val="800"/>
              </a:spcAft>
            </a:pPr>
            <a:r>
              <a:rPr lang="uk-UA" sz="40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8" b="9996"/>
          <a:stretch/>
        </p:blipFill>
        <p:spPr bwMode="auto">
          <a:xfrm>
            <a:off x="1087081" y="336906"/>
            <a:ext cx="2958625" cy="1707775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chemeClr val="bg1">
                <a:alpha val="43000"/>
              </a:scheme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513976" y="3420684"/>
            <a:ext cx="10010153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800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тему: </a:t>
            </a:r>
            <a:r>
              <a:rPr lang="uk-UA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«Актуальні проблеми створення та розробки базового комплекту бойового екіпірування військовослужбовця </a:t>
            </a:r>
            <a:endParaRPr lang="en-US" sz="2800" dirty="0" smtClean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Збройний Сил України»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425" y="372899"/>
            <a:ext cx="1966752" cy="2019881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63000"/>
              </a:scheme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1717724" y="5484179"/>
            <a:ext cx="1001015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40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Захід відбудеться 27.04.2017 року о 10.00 у залі Вченої ради університету, 1 корпус, 4 поверх</a:t>
            </a:r>
            <a:endParaRPr lang="uk-UA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04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ото Генеральний штаб ЗСУ / General Staff of the Armed Forces of Ukraine.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74" b="95536" l="4167" r="9702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248" y="327397"/>
            <a:ext cx="2019881" cy="201988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alpha val="63000"/>
              </a:schemeClr>
            </a:outerShdw>
          </a:effectLst>
        </p:spPr>
      </p:pic>
      <p:sp>
        <p:nvSpPr>
          <p:cNvPr id="6" name="Надпись 22"/>
          <p:cNvSpPr txBox="1">
            <a:spLocks noChangeArrowheads="1"/>
          </p:cNvSpPr>
          <p:nvPr/>
        </p:nvSpPr>
        <p:spPr bwMode="auto">
          <a:xfrm>
            <a:off x="2353235" y="2428775"/>
            <a:ext cx="9037483" cy="2905125"/>
          </a:xfrm>
          <a:custGeom>
            <a:avLst/>
            <a:gdLst>
              <a:gd name="connsiteX0" fmla="*/ 0 w 9229725"/>
              <a:gd name="connsiteY0" fmla="*/ 0 h 2352675"/>
              <a:gd name="connsiteX1" fmla="*/ 9229725 w 9229725"/>
              <a:gd name="connsiteY1" fmla="*/ 0 h 2352675"/>
              <a:gd name="connsiteX2" fmla="*/ 9229725 w 9229725"/>
              <a:gd name="connsiteY2" fmla="*/ 2352675 h 2352675"/>
              <a:gd name="connsiteX3" fmla="*/ 0 w 9229725"/>
              <a:gd name="connsiteY3" fmla="*/ 2352675 h 2352675"/>
              <a:gd name="connsiteX4" fmla="*/ 0 w 9229725"/>
              <a:gd name="connsiteY4" fmla="*/ 0 h 2352675"/>
              <a:gd name="connsiteX0" fmla="*/ 0 w 9229725"/>
              <a:gd name="connsiteY0" fmla="*/ 0 h 2905125"/>
              <a:gd name="connsiteX1" fmla="*/ 9229725 w 9229725"/>
              <a:gd name="connsiteY1" fmla="*/ 0 h 2905125"/>
              <a:gd name="connsiteX2" fmla="*/ 9229725 w 9229725"/>
              <a:gd name="connsiteY2" fmla="*/ 2352675 h 2905125"/>
              <a:gd name="connsiteX3" fmla="*/ 1295400 w 9229725"/>
              <a:gd name="connsiteY3" fmla="*/ 2905125 h 2905125"/>
              <a:gd name="connsiteX4" fmla="*/ 0 w 9229725"/>
              <a:gd name="connsiteY4" fmla="*/ 0 h 2905125"/>
              <a:gd name="connsiteX0" fmla="*/ 0 w 9229725"/>
              <a:gd name="connsiteY0" fmla="*/ 0 h 2905125"/>
              <a:gd name="connsiteX1" fmla="*/ 9229725 w 9229725"/>
              <a:gd name="connsiteY1" fmla="*/ 0 h 2905125"/>
              <a:gd name="connsiteX2" fmla="*/ 7219950 w 9229725"/>
              <a:gd name="connsiteY2" fmla="*/ 2771775 h 2905125"/>
              <a:gd name="connsiteX3" fmla="*/ 1295400 w 9229725"/>
              <a:gd name="connsiteY3" fmla="*/ 2905125 h 2905125"/>
              <a:gd name="connsiteX4" fmla="*/ 0 w 9229725"/>
              <a:gd name="connsiteY4" fmla="*/ 0 h 2905125"/>
              <a:gd name="connsiteX0" fmla="*/ 0 w 9229725"/>
              <a:gd name="connsiteY0" fmla="*/ 0 h 2905125"/>
              <a:gd name="connsiteX1" fmla="*/ 9229725 w 9229725"/>
              <a:gd name="connsiteY1" fmla="*/ 0 h 2905125"/>
              <a:gd name="connsiteX2" fmla="*/ 7172325 w 9229725"/>
              <a:gd name="connsiteY2" fmla="*/ 2867025 h 2905125"/>
              <a:gd name="connsiteX3" fmla="*/ 1295400 w 9229725"/>
              <a:gd name="connsiteY3" fmla="*/ 2905125 h 2905125"/>
              <a:gd name="connsiteX4" fmla="*/ 0 w 9229725"/>
              <a:gd name="connsiteY4" fmla="*/ 0 h 2905125"/>
              <a:gd name="connsiteX0" fmla="*/ 0 w 9229725"/>
              <a:gd name="connsiteY0" fmla="*/ 0 h 2905125"/>
              <a:gd name="connsiteX1" fmla="*/ 9229725 w 9229725"/>
              <a:gd name="connsiteY1" fmla="*/ 0 h 2905125"/>
              <a:gd name="connsiteX2" fmla="*/ 7143750 w 9229725"/>
              <a:gd name="connsiteY2" fmla="*/ 2876550 h 2905125"/>
              <a:gd name="connsiteX3" fmla="*/ 1295400 w 9229725"/>
              <a:gd name="connsiteY3" fmla="*/ 2905125 h 2905125"/>
              <a:gd name="connsiteX4" fmla="*/ 0 w 9229725"/>
              <a:gd name="connsiteY4" fmla="*/ 0 h 290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29725" h="2905125">
                <a:moveTo>
                  <a:pt x="0" y="0"/>
                </a:moveTo>
                <a:lnTo>
                  <a:pt x="9229725" y="0"/>
                </a:lnTo>
                <a:lnTo>
                  <a:pt x="7143750" y="2876550"/>
                </a:lnTo>
                <a:lnTo>
                  <a:pt x="1295400" y="290512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ts val="2600"/>
              </a:lnSpc>
              <a:spcAft>
                <a:spcPts val="800"/>
              </a:spcAft>
            </a:pPr>
            <a:r>
              <a:rPr lang="uk-UA" sz="4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Науково-практична конференція </a:t>
            </a:r>
            <a:endParaRPr lang="uk-UA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600"/>
              </a:lnSpc>
              <a:spcAft>
                <a:spcPts val="800"/>
              </a:spcAft>
            </a:pPr>
            <a:r>
              <a:rPr lang="uk-UA" sz="4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«Захист та безпека»</a:t>
            </a:r>
            <a:endParaRPr lang="uk-UA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600"/>
              </a:lnSpc>
              <a:spcAft>
                <a:spcPts val="800"/>
              </a:spcAft>
            </a:pPr>
            <a:r>
              <a:rPr lang="uk-UA" sz="4000" i="1" dirty="0">
                <a:solidFill>
                  <a:srgbClr val="E6691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600"/>
              </a:lnSpc>
              <a:spcAft>
                <a:spcPts val="800"/>
              </a:spcAft>
            </a:pPr>
            <a:r>
              <a:rPr lang="uk-UA" sz="40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8" b="9996"/>
          <a:stretch/>
        </p:blipFill>
        <p:spPr bwMode="auto">
          <a:xfrm>
            <a:off x="1087081" y="336906"/>
            <a:ext cx="2958625" cy="1707775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chemeClr val="bg1">
                <a:alpha val="43000"/>
              </a:scheme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513976" y="3420684"/>
            <a:ext cx="1024259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Організатори конференції:</a:t>
            </a:r>
            <a:endParaRPr lang="ru-RU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uk-UA" sz="2800" dirty="0"/>
              <a:t>Воєнно-наукове управління Генерального штабу Збройних Сил України;</a:t>
            </a:r>
            <a:endParaRPr lang="ru-RU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uk-UA" sz="2800" dirty="0"/>
              <a:t>Освітній інвестиційно-технологічний кластер легкої </a:t>
            </a:r>
            <a:r>
              <a:rPr lang="uk-UA" sz="2800" dirty="0" smtClean="0"/>
              <a:t>промисловості м. Києва;</a:t>
            </a:r>
            <a:endParaRPr lang="ru-RU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uk-UA" sz="2800" dirty="0"/>
              <a:t>Київський національний університет технологій і дизайну.</a:t>
            </a:r>
            <a:endParaRPr lang="ru-RU" sz="28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425" y="372899"/>
            <a:ext cx="1966752" cy="2019881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63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38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76</Words>
  <Application>Microsoft Office PowerPoint</Application>
  <PresentationFormat>Произвольный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Andrii</dc:creator>
  <cp:lastModifiedBy>Canada</cp:lastModifiedBy>
  <cp:revision>6</cp:revision>
  <dcterms:created xsi:type="dcterms:W3CDTF">2017-04-26T13:56:32Z</dcterms:created>
  <dcterms:modified xsi:type="dcterms:W3CDTF">2017-04-26T18:52:38Z</dcterms:modified>
</cp:coreProperties>
</file>